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2" r:id="rId9"/>
    <p:sldId id="264" r:id="rId10"/>
    <p:sldId id="261" r:id="rId11"/>
    <p:sldId id="263" r:id="rId12"/>
    <p:sldId id="266" r:id="rId13"/>
    <p:sldId id="267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41236E-371D-4FE3-AE9F-7EB183411C49}">
          <p14:sldIdLst>
            <p14:sldId id="256"/>
            <p14:sldId id="257"/>
            <p14:sldId id="258"/>
            <p14:sldId id="259"/>
            <p14:sldId id="260"/>
            <p14:sldId id="265"/>
            <p14:sldId id="262"/>
            <p14:sldId id="264"/>
            <p14:sldId id="261"/>
          </p14:sldIdLst>
        </p14:section>
        <p14:section name="Раздел без заголовка" id="{BC55C2A1-921E-4EF3-B12C-156F7067B966}">
          <p14:sldIdLst>
            <p14:sldId id="26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10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339" y="761974"/>
            <a:ext cx="5829300" cy="1960033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46" y="3047990"/>
            <a:ext cx="4800600" cy="33337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txBody>
          <a:bodyPr/>
          <a:lstStyle/>
          <a:p>
            <a:r>
              <a:rPr lang="ru-RU" dirty="0" smtClean="0"/>
              <a:t>Павлина </a:t>
            </a:r>
            <a:r>
              <a:rPr lang="ru-RU" dirty="0" err="1" smtClean="0"/>
              <a:t>Мядёлка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муза </a:t>
            </a:r>
            <a:r>
              <a:rPr lang="ru-RU" dirty="0" smtClean="0"/>
              <a:t>в творчестве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Янки Купалы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2757566"/>
            <a:ext cx="3776677" cy="5053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1500" dist="38100" dir="7800000" sx="102000" sy="102000" algn="tl" rotWithShape="0">
              <a:srgbClr val="000000">
                <a:alpha val="36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260648" y="323528"/>
            <a:ext cx="118997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2123728"/>
            <a:ext cx="5459365" cy="6120680"/>
          </a:xfrm>
          <a:prstGeom prst="rect">
            <a:avLst/>
          </a:prstGeom>
          <a:effectLst>
            <a:outerShdw blurRad="406400" dist="50800" dir="5400000" sx="106000" sy="106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5373216" y="467544"/>
            <a:ext cx="1064713" cy="1224136"/>
          </a:xfrm>
          <a:prstGeom prst="rect">
            <a:avLst/>
          </a:prstGeom>
          <a:effectLst>
            <a:outerShdw blurRad="266700" dist="127000" dir="5400000" sx="104000" sy="104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40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2123728"/>
            <a:ext cx="5184576" cy="6530520"/>
          </a:xfrm>
          <a:prstGeom prst="rect">
            <a:avLst/>
          </a:prstGeom>
          <a:effectLst>
            <a:outerShdw blurRad="406400" dist="50800" dir="5400000" sx="109000" sy="10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8720" y="395536"/>
            <a:ext cx="5184576" cy="1477328"/>
          </a:xfrm>
          <a:prstGeom prst="rect">
            <a:avLst/>
          </a:prstGeom>
          <a:noFill/>
          <a:effectLst>
            <a:outerShdw blurRad="1905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правка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(подтверждение), датированная 11 мая 1936 года, за подписью народного поэта БССР Янки Купала.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этом документе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Янка Купала при упоминании имени Павлины исправляет его написание 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Паулину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2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96" y="467544"/>
            <a:ext cx="5760640" cy="3693319"/>
          </a:xfrm>
          <a:prstGeom prst="rect">
            <a:avLst/>
          </a:prstGeom>
          <a:noFill/>
          <a:effectLst>
            <a:outerShdw blurRad="50800" dist="50800" dir="5400000" sx="58000" sy="58000" algn="ctr" rotWithShape="0">
              <a:srgbClr val="000000">
                <a:alpha val="9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Мядёлко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 возвращению домой в 1947 году, с первых дней работы 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Будславской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школе  начала подбирать голоса для хора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готовить постановку Янки Купалы «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Паўлінка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», которая состоялась через два месяца 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Будславском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клубе. После выступления труппу пригласили на областной смотр художественной самодеятельности, где она завоевала первую премию. В скором времени труппу пригласили на республиканский концерт в г. Минск. Так началась деятельность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драматического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 хорового кружка в д. Будславе. Сама Павлина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Викентьевна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многие годы продолжала литературную деятельность, выступая со стихами, статьями и работами в драматургии.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287" y="4355976"/>
            <a:ext cx="5735457" cy="1815882"/>
          </a:xfrm>
          <a:prstGeom prst="rect">
            <a:avLst/>
          </a:prstGeom>
          <a:noFill/>
          <a:effectLst>
            <a:outerShdw blurRad="139700" dir="2940000" sx="43000" sy="43000" algn="ctr" rotWithShape="0">
              <a:srgbClr val="000000">
                <a:alpha val="7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Последние годы её жизни прошли в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родной деревне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Там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, 13 февраля 1974 г. она умерла и похоронена на кладбище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аг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. Будслав Мядельского района Минской области.</a:t>
            </a:r>
          </a:p>
          <a:p>
            <a:pPr algn="just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Имя Павлины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Викентьевны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Мядёлко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навсегда останется в памяти земляков: ее именем названы  ГУО «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Будславская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СШ», а также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улицы в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аг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. Будславе и г. Минске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. Не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сходит со сцен белорусских театров легендарная  «Па</a:t>
            </a:r>
            <a:r>
              <a:rPr lang="be-BY" sz="1600" dirty="0">
                <a:solidFill>
                  <a:schemeClr val="bg2">
                    <a:lumMod val="75000"/>
                  </a:schemeClr>
                </a:solidFill>
              </a:rPr>
              <a:t>ўлінка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»…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6804248"/>
            <a:ext cx="1585098" cy="1873298"/>
          </a:xfrm>
          <a:prstGeom prst="rect">
            <a:avLst/>
          </a:prstGeom>
          <a:effectLst>
            <a:outerShdw blurRad="342900" dist="50800" dir="5400000" sx="115000" sy="115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3284984" y="7128829"/>
            <a:ext cx="1064713" cy="1224136"/>
          </a:xfrm>
          <a:prstGeom prst="rect">
            <a:avLst/>
          </a:prstGeom>
          <a:effectLst>
            <a:outerShdw blurRad="266700" dist="127000" dir="5400000" sx="104000" sy="104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45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0" y="1043608"/>
            <a:ext cx="6038428" cy="485388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 err="1" smtClean="0"/>
              <a:t>Купаловском</a:t>
            </a:r>
            <a:r>
              <a:rPr lang="ru-RU" sz="1600" dirty="0" smtClean="0"/>
              <a:t> мемориальном заповеднике «</a:t>
            </a:r>
            <a:r>
              <a:rPr lang="ru-RU" sz="1600" dirty="0" err="1" smtClean="0"/>
              <a:t>Вязынка</a:t>
            </a:r>
            <a:r>
              <a:rPr lang="ru-RU" sz="1600" dirty="0" smtClean="0"/>
              <a:t>» (Минская область, Молодечненский район) в начале июля проходят традиционные </a:t>
            </a:r>
            <a:r>
              <a:rPr lang="ru-RU" sz="1600" dirty="0" err="1" smtClean="0"/>
              <a:t>Купаловские</a:t>
            </a:r>
            <a:r>
              <a:rPr lang="ru-RU" sz="1600" dirty="0" smtClean="0"/>
              <a:t> дни, посвященные </a:t>
            </a:r>
            <a:br>
              <a:rPr lang="ru-RU" sz="1600" dirty="0" smtClean="0"/>
            </a:br>
            <a:r>
              <a:rPr lang="ru-RU" sz="1600" dirty="0" smtClean="0"/>
              <a:t>Дню рождения великого белорусского поэта, переводчика, публициста и драматурга Янки Купалы.  Любителей его творчества собирает республиканский праздник поэзии, песни и народных ремесел «За </a:t>
            </a:r>
            <a:r>
              <a:rPr lang="ru-RU" sz="1600" dirty="0" err="1" smtClean="0"/>
              <a:t>адною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думкаю</a:t>
            </a:r>
            <a:r>
              <a:rPr lang="ru-RU" sz="1600" dirty="0" smtClean="0"/>
              <a:t> </a:t>
            </a:r>
            <a:r>
              <a:rPr lang="ru-RU" sz="1600" dirty="0" err="1" smtClean="0"/>
              <a:t>аб</a:t>
            </a:r>
            <a:r>
              <a:rPr lang="ru-RU" sz="1600" dirty="0" smtClean="0"/>
              <a:t> </a:t>
            </a:r>
            <a:r>
              <a:rPr lang="ru-RU" sz="1600" dirty="0" err="1" smtClean="0"/>
              <a:t>шчасц</a:t>
            </a:r>
            <a:r>
              <a:rPr lang="be-BY" sz="1600" dirty="0" smtClean="0"/>
              <a:t>і </a:t>
            </a:r>
            <a:r>
              <a:rPr lang="ru-RU" sz="1600" dirty="0" err="1" smtClean="0"/>
              <a:t>Беларус</a:t>
            </a:r>
            <a:r>
              <a:rPr lang="be-BY" sz="1600" dirty="0" smtClean="0"/>
              <a:t>і</a:t>
            </a:r>
            <a:r>
              <a:rPr lang="ru-RU" sz="1600" dirty="0" smtClean="0"/>
              <a:t>...».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r>
              <a:rPr lang="be-BY" sz="1600" dirty="0" smtClean="0"/>
              <a:t> В учреждении “Зональный государственный архив в г. Молодечно” в коллекции документов личного происхождения деятелей науки и культуры хранится дело Павлины Викентьевны Мяделко – женщины, ставшей музой знаменитого земляка. О ее личности известно мало: одни говорят про нее как про первую исполнгительницу главной роли в пьесе “Паулинка”, другие – как про возлюбленную Янки Купалы. Хотя и сама личность девушки – </a:t>
            </a:r>
            <a:r>
              <a:rPr lang="be-BY" sz="1600" dirty="0" smtClean="0"/>
              <a:t>весьма </a:t>
            </a:r>
            <a:r>
              <a:rPr lang="be-BY" sz="1600" dirty="0" smtClean="0"/>
              <a:t>интересная.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5436096"/>
            <a:ext cx="4941168" cy="3295720"/>
          </a:xfrm>
          <a:prstGeom prst="rect">
            <a:avLst/>
          </a:prstGeom>
          <a:effectLst>
            <a:outerShdw blurRad="444500" dist="63500" dir="600000" algn="ctr" rotWithShape="0">
              <a:srgbClr val="000000">
                <a:alpha val="79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260648" y="323528"/>
            <a:ext cx="814193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0" y="750342"/>
            <a:ext cx="2996952" cy="4093428"/>
          </a:xfrm>
          <a:prstGeom prst="rect">
            <a:avLst/>
          </a:prstGeom>
          <a:noFill/>
          <a:effectLst>
            <a:outerShdw blurRad="647700" dir="3600000" sx="200000" sy="200000" algn="ctr" rotWithShape="0">
              <a:srgbClr val="000000">
                <a:alpha val="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Мядёлко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Медёлка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) Павлина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Викентьевна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– белорусский педагог, актриса, писательница, заслуженный деятель культуры Белорусской Советской Социалистической Республики. Женщина необычная, возвышенная, находится в созвездии лучших представительниц Беларуси. Она прожила нелегкую, неординарную, насыщенную разными интересными событиями жизнь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539552"/>
            <a:ext cx="2378446" cy="39244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0688" y="4620632"/>
            <a:ext cx="6120680" cy="40164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Павлина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Викентьевна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лично была знакома со многими политическими и культурными деятелями Беларуси: поэтессой Ларисой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Гениюш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, композитором Константином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Галковским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, белорусским театральным деятелем Игнатом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Буйницким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, поэтессой и политическим деятелем Тёткой, писателем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Змитраком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Бядулей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, поэтом и литературоведом Максимом Богдановичем, писателем Алесем Адамовичем, белорусским историком Николаем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Улащиком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, поэтессой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Костанцией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Буйло, писателем Максимом Горецким и многими другими известными людьми.</a:t>
            </a:r>
          </a:p>
          <a:p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На формирование ее личности большое влияние оказало творчество </a:t>
            </a:r>
            <a:br>
              <a:rPr lang="ru-RU" sz="15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Янки Купалы и сам поэт, с которым </a:t>
            </a:r>
            <a:br>
              <a:rPr lang="ru-RU" sz="15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её связывала искренняя дружба. Поэт посвятил Павлине поэмы «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Бандароўна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», </a:t>
            </a:r>
            <a:br>
              <a:rPr lang="ru-RU" sz="15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«Яна i я» и несколько стихов («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Ён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і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яна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», «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Гэткім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шчырым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каханнем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ru-RU" sz="15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яе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атуліў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», «Таей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даўгажданай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», «А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яна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была проста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дзяўчынай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…», «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Снілася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дзяўчыне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», «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Быў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гэта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сон…» и др.). 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997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4784" y="683568"/>
            <a:ext cx="5019988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В документах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польского периода - сведения о её родителях и брате, проживавших в 1921 году в г. Глубокое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Глубокской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гмины Дисненского повета Виленского воеводства; в документах советского периода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похозяйственных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книгах д. Будслав бывшего Кривичского района Молодечненской области) за послевоенный период – сведения о проживании её и её матери.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4" y="3347864"/>
            <a:ext cx="3456384" cy="5112568"/>
          </a:xfrm>
          <a:prstGeom prst="rect">
            <a:avLst/>
          </a:prstGeom>
          <a:effectLst>
            <a:outerShdw blurRad="5461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393513" y="683568"/>
            <a:ext cx="814193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9080" y="3779912"/>
            <a:ext cx="2355692" cy="2308324"/>
          </a:xfrm>
          <a:prstGeom prst="rect">
            <a:avLst/>
          </a:prstGeom>
          <a:noFill/>
          <a:effectLst>
            <a:outerShdw blurRad="241300" dist="50800" dir="5400000" sx="9000" sy="9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А также личное дело самой Павлины из 9 листов: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направление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личный листок, заявление, автобиография и две справки 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0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5" y="2180640"/>
            <a:ext cx="5364597" cy="6654127"/>
          </a:xfrm>
          <a:prstGeom prst="rect">
            <a:avLst/>
          </a:prstGeom>
          <a:effectLst>
            <a:outerShdw blurRad="711200" dist="50800" dir="5400000" sx="101000" sy="101000" algn="ctr" rotWithShape="0">
              <a:srgbClr val="000000">
                <a:alpha val="68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4664" y="395536"/>
            <a:ext cx="5616623" cy="17851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Летом 1947 года семейные обстоятельства заставили Павлину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Мядёлку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 оставить г. Москву и переехать к одинокой матери в родную деревню Будслав: в 1947 году умер отец Павлины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Викентьевны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. Так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она вернулась домой, на малую Родину. Там же, в далёком 1947-м году и было сформировано личное дело за № 32, заведённое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27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августа 1947 года в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Кривичском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 районном отделе народного образования (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РайОНО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) Молодечненской области на учительницу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Будславской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 начальной средней школы (НСШ)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Мядёлко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 Павлину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Викентьевну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С 15.08.1947  Павлина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Викентьевна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 - преподаватель русского языка и литературы в 5-7-х классах </a:t>
            </a:r>
            <a:r>
              <a:rPr lang="ru-RU" sz="1100" dirty="0" err="1">
                <a:solidFill>
                  <a:schemeClr val="bg2">
                    <a:lumMod val="75000"/>
                  </a:schemeClr>
                </a:solidFill>
              </a:rPr>
              <a:t>Будславской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 средней школы, </a:t>
            </a:r>
            <a:br>
              <a:rPr lang="ru-RU" sz="1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где работала до 1958 года.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5805264" y="591381"/>
            <a:ext cx="8141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899592"/>
            <a:ext cx="5511940" cy="7856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357607" y="431540"/>
            <a:ext cx="8141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971600"/>
            <a:ext cx="5269108" cy="7405847"/>
          </a:xfrm>
          <a:prstGeom prst="rect">
            <a:avLst/>
          </a:prstGeom>
          <a:effectLst>
            <a:outerShdw blurRad="419100" dist="50800" dir="5400000" sx="104000" sy="10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5698723" y="395536"/>
            <a:ext cx="8141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5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3" y="755576"/>
            <a:ext cx="5256584" cy="7574849"/>
          </a:xfrm>
          <a:prstGeom prst="rect">
            <a:avLst/>
          </a:prstGeom>
          <a:effectLst>
            <a:outerShdw blurRad="596900" dist="50800" dir="5400000" sx="103000" sy="103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30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3" y="1691680"/>
            <a:ext cx="4719347" cy="6815914"/>
          </a:xfrm>
          <a:prstGeom prst="rect">
            <a:avLst/>
          </a:prstGeom>
          <a:effectLst>
            <a:outerShdw blurRad="774700" dist="50800" dir="8100000" sx="96000" sy="96000" algn="ctr" rotWithShape="0">
              <a:srgbClr val="000000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0185" r="25788" b="30001"/>
          <a:stretch/>
        </p:blipFill>
        <p:spPr>
          <a:xfrm>
            <a:off x="476672" y="467544"/>
            <a:ext cx="1064713" cy="1224136"/>
          </a:xfrm>
          <a:prstGeom prst="rect">
            <a:avLst/>
          </a:prstGeom>
          <a:effectLst>
            <a:outerShdw blurRad="266700" dist="127000" dir="5400000" sx="104000" sy="104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4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books_new_rus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5B54F3-4D54-464E-B68E-DF25E4ECA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</Template>
  <TotalTime>416</TotalTime>
  <Words>321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6_books_new_rus (2)</vt:lpstr>
      <vt:lpstr>Павлина Мядёлка –  муза в творчестве  Янки Купалы</vt:lpstr>
      <vt:lpstr>В Купаловском мемориальном заповеднике «Вязынка» (Минская область, Молодечненский район) в начале июля проходят традиционные Купаловские дни, посвященные  Дню рождения великого белорусского поэта, переводчика, публициста и драматурга Янки Купалы.  Любителей его творчества собирает республиканский праздник поэзии, песни и народных ремесел «За адною думкаю аб шчасці Беларусі...».    В учреждении “Зональный государственный архив в г. Молодечно” в коллекции документов личного происхождения деятелей науки и культуры хранится дело Павлины Викентьевны Мяделко – женщины, ставшей музой знаменитого земляка. О ее личности известно мало: одни говорят про нее как про первую исполнгительницу главной роли в пьесе “Паулинка”, другие – как про возлюбленную Янки Купалы. Хотя и сама личность девушки – весьма интересная.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Павлина Мядёлка –  муза творчества  Янки Купалы</dc:title>
  <dc:subject>Шаблон оформления</dc:subject>
  <dc:creator>Пользователь Windows</dc:creator>
  <cp:keywords/>
  <dc:description>Шаблон оформления</dc:description>
  <cp:lastModifiedBy>Пользователь Windows</cp:lastModifiedBy>
  <cp:revision>17</cp:revision>
  <dcterms:created xsi:type="dcterms:W3CDTF">2024-07-09T09:45:59Z</dcterms:created>
  <dcterms:modified xsi:type="dcterms:W3CDTF">2024-07-10T07:45:53Z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TC019087029991</vt:lpwstr>
  </property>
</Properties>
</file>